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3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8006B1E-708B-C041-BAFF-D4E8A0AF3295}" type="datetimeFigureOut">
              <a:rPr lang="en-US" smtClean="0"/>
              <a:t>3/02/2014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BF73031-7C4B-B943-8E2F-782C9CD704D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2-03 at 10.30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38" y="0"/>
            <a:ext cx="60069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483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03 at 10.31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24" y="185335"/>
            <a:ext cx="8758806" cy="669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968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2-03 at 10.30.4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47" y="432724"/>
            <a:ext cx="7880161" cy="612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4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3751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10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Elemental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3</cp:revision>
  <dcterms:created xsi:type="dcterms:W3CDTF">2014-02-03T00:55:51Z</dcterms:created>
  <dcterms:modified xsi:type="dcterms:W3CDTF">2014-02-03T01:06:26Z</dcterms:modified>
</cp:coreProperties>
</file>